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FF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8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50956-5F9A-0863-583E-239BDF3FB8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170E47-269B-19EB-8794-EDCA8B8B58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1CAFD4-EC20-11DE-9FE4-31706131B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2C581-80C6-4406-9B5F-56563E41889F}" type="datetimeFigureOut">
              <a:rPr lang="en-US" smtClean="0"/>
              <a:t>6/20/2025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9C386F-0997-8554-7A34-D95606CBF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618E8F-7671-565D-ABFE-CDE755132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48823-7C15-4C13-BB83-FA8CDE304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974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DA75E-39F8-D738-5C0C-B95C6610F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55BEA1-6094-61A4-6607-B992C57075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FD3C82-9386-F0E4-8367-896AE87F9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2C581-80C6-4406-9B5F-56563E41889F}" type="datetimeFigureOut">
              <a:rPr lang="en-US" smtClean="0"/>
              <a:t>6/20/2025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EADAEB-78A9-2DFD-6ADC-887258D7A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9E2598-BC5D-DECD-4557-C01A4460A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48823-7C15-4C13-BB83-FA8CDE304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058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4BD5D0-6476-CD97-8EDE-A080487355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476118-184A-DA77-AD0D-106F04DAD0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F68C30-49EF-2D13-F3F3-1F304376D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2C581-80C6-4406-9B5F-56563E41889F}" type="datetimeFigureOut">
              <a:rPr lang="en-US" smtClean="0"/>
              <a:t>6/20/2025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8B45AE-4A00-1E00-84BF-07D1FF833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68C32A-D18F-3172-87EE-D05015246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48823-7C15-4C13-BB83-FA8CDE304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641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C7386-9B7A-3A76-CC0F-80EA65236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980CE2-AF03-C08C-CD97-E982FDF4A7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BB779C-EE81-4A9E-1437-C5AF22D69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2C581-80C6-4406-9B5F-56563E41889F}" type="datetimeFigureOut">
              <a:rPr lang="en-US" smtClean="0"/>
              <a:t>6/20/2025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A62357-03A6-BAC0-7031-E8E3F2DEA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B2004F-823D-8D93-5F56-314CC23E5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48823-7C15-4C13-BB83-FA8CDE304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265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B9F6B-06E4-DE55-5556-23326A1190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8E12CA-D1DA-DC3B-094F-D37CD1E013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09A17D-0232-566C-6C0A-222ACFFEE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2C581-80C6-4406-9B5F-56563E41889F}" type="datetimeFigureOut">
              <a:rPr lang="en-US" smtClean="0"/>
              <a:t>6/20/2025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1CC952-8445-03C3-05A6-F93310E51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61257E-4D33-D971-99B1-3A5E0E78B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48823-7C15-4C13-BB83-FA8CDE304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203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F2B1DF-BEE7-A6FA-A560-730387CE7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D5F899-0DFF-D48E-B0ED-DE5D948D7D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FB5D1D-516D-C4CE-4025-C4663F0A36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FCDC41-470F-D1E1-092A-DBCF29FEF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2C581-80C6-4406-9B5F-56563E41889F}" type="datetimeFigureOut">
              <a:rPr lang="en-US" smtClean="0"/>
              <a:t>6/20/2025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32EDF2-B517-B62F-DAA2-32BF18624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53E72F-E46E-8AF5-C1C7-F94896073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48823-7C15-4C13-BB83-FA8CDE304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759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EACE9E-8C77-C444-DC9B-6830E2DAC3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0EE2C6-2B82-E104-DF57-045E7EC11A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96C133-1195-F004-4D75-6863528CDC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0CC60E-C95A-A684-D95E-083BF5BEF3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CCD7B74-4251-4894-D14B-257A3B3AE7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C4EA755-800F-ECC9-F32A-888A6F8335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2C581-80C6-4406-9B5F-56563E41889F}" type="datetimeFigureOut">
              <a:rPr lang="en-US" smtClean="0"/>
              <a:t>6/20/2025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561E26C-F990-3587-04E9-B84384FD4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198030B-E977-34EA-30E0-4B21C4252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48823-7C15-4C13-BB83-FA8CDE304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134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25D5E2-FCD3-8878-715E-21F8123E6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24E71F-1DF5-81FF-F956-0A2B46397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2C581-80C6-4406-9B5F-56563E41889F}" type="datetimeFigureOut">
              <a:rPr lang="en-US" smtClean="0"/>
              <a:t>6/20/2025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B7836D-DDFF-570D-65F3-B71A49AF5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9057DC-CD05-02CE-8B1E-EBCE07754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48823-7C15-4C13-BB83-FA8CDE304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911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2EAA1F0-1A50-724C-EC75-D30B179C9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2C581-80C6-4406-9B5F-56563E41889F}" type="datetimeFigureOut">
              <a:rPr lang="en-US" smtClean="0"/>
              <a:t>6/20/2025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50A6DF-51C3-11A8-3292-94552834C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A799BB-ABFA-FAE2-19D2-A8675324D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48823-7C15-4C13-BB83-FA8CDE304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53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5EC61-6BE6-1EE7-01AB-EB115587F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0A8E15-3505-9FCF-FB38-3EC9C15DCE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86413D-7B3A-9E5B-FDBB-54EDA86B9F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80DCB1-DDCE-2189-D20A-1493E85C8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2C581-80C6-4406-9B5F-56563E41889F}" type="datetimeFigureOut">
              <a:rPr lang="en-US" smtClean="0"/>
              <a:t>6/20/2025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3220D9-26BD-2472-DD29-8E4A1E20E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7C0A22-A510-41CC-5006-70DF290E8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48823-7C15-4C13-BB83-FA8CDE304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972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F69C1-FAF4-99CA-12A6-B6EC0884C0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1546347-AF5E-F516-EB38-CD6692B28A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82E734-A5C6-89AC-FCC8-4BF38847BA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3A2A1E-A4BF-82D3-AFE1-CE42B9C5E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2C581-80C6-4406-9B5F-56563E41889F}" type="datetimeFigureOut">
              <a:rPr lang="en-US" smtClean="0"/>
              <a:t>6/20/2025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E13CC9-8A41-8E97-FC4A-AB2EFBCE0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2070BF-2A2B-5B8D-C6AF-6AB7C0C32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48823-7C15-4C13-BB83-FA8CDE304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038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7DC7A78-C0C9-E9E6-6DCC-8FA3305B63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E8F768-48C8-1215-721D-4DD0FBB018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13158F-D27B-7A25-2EF3-01C760CB6E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B2C581-80C6-4406-9B5F-56563E41889F}" type="datetimeFigureOut">
              <a:rPr lang="en-US" smtClean="0"/>
              <a:t>6/20/2025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2431CE-4BF6-5158-BFCA-A0DA9CC8DA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53EF53-EAED-FB71-766C-A232780B1C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48823-7C15-4C13-BB83-FA8CDE304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854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F25787B-8E27-B3E0-240A-3107B008B6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00125" y="1036636"/>
            <a:ext cx="5557838" cy="4135437"/>
          </a:xfrm>
        </p:spPr>
        <p:txBody>
          <a:bodyPr>
            <a:normAutofit/>
          </a:bodyPr>
          <a:lstStyle/>
          <a:p>
            <a:r>
              <a:rPr lang="mn-MN" sz="4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ХУУЛЬ ЗҮЙН ҮНДЭСНИЙ ХҮРЭЭЛЭНГИЙН ЁС ЗҮЙН ДЭД ХОРОО </a:t>
            </a:r>
            <a:endParaRPr lang="en-US" sz="4800" b="1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42D44D6-D75D-5B45-CB99-1FD3FE2014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2602" y="0"/>
            <a:ext cx="484939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8746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FDDA2-16EF-5705-25A4-70F476542A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mn-MN" sz="2800" b="1" kern="1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“ЭЕ</a:t>
            </a:r>
            <a:r>
              <a:rPr lang="mn-MN" sz="2800" b="1" kern="100" dirty="0">
                <a:solidFill>
                  <a:srgbClr val="0033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</a:t>
            </a:r>
            <a:r>
              <a:rPr lang="mn-MN" sz="2800" b="1" kern="1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ЭГ ХАРИЛЦАА – ЭРҮҮЛ ОРЧИН” </a:t>
            </a:r>
            <a:endParaRPr lang="en-US" sz="2800" b="1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919FD1-834D-FC4B-949F-6F165DC4AF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18000"/>
          </a:xfrm>
        </p:spPr>
        <p:txBody>
          <a:bodyPr>
            <a:normAutofit lnSpcReduction="10000"/>
          </a:bodyPr>
          <a:lstStyle/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mn-MN" sz="3200" b="1" kern="100" dirty="0">
                <a:solidFill>
                  <a:srgbClr val="6699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Аяны н</a:t>
            </a:r>
            <a:r>
              <a:rPr lang="mn-MN" sz="3200" b="1" kern="100" dirty="0">
                <a:solidFill>
                  <a:srgbClr val="6699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эр: </a:t>
            </a:r>
            <a:r>
              <a:rPr lang="mn-MN" sz="3200" b="1" kern="1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“Эерэг харилцаа – Эрүүл орчин”</a:t>
            </a:r>
            <a:endParaRPr lang="en-US" sz="3200" b="1" kern="100" dirty="0">
              <a:solidFill>
                <a:srgbClr val="0033CC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mn-MN" sz="3200" b="1" kern="100" dirty="0">
                <a:solidFill>
                  <a:srgbClr val="6699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Зохион байгуулагч: </a:t>
            </a:r>
            <a:r>
              <a:rPr lang="mn-MN" sz="3200" b="1" kern="1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Ёс зүйн дэд хороо</a:t>
            </a:r>
            <a:endParaRPr lang="en-US" sz="3200" b="1" kern="100" dirty="0">
              <a:solidFill>
                <a:srgbClr val="0033CC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mn-MN" sz="3200" b="1" kern="100" dirty="0">
                <a:solidFill>
                  <a:srgbClr val="6699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Хугацаа:</a:t>
            </a:r>
            <a:r>
              <a:rPr lang="mn-MN" sz="3200" b="1" kern="1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21 хоног </a:t>
            </a:r>
            <a:r>
              <a:rPr lang="mn-MN" sz="3200" b="1" i="1" kern="100" dirty="0">
                <a:solidFill>
                  <a:srgbClr val="6699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mn-MN" sz="3200" b="1" kern="100" dirty="0">
                <a:solidFill>
                  <a:srgbClr val="6699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2025.06.19-2025.07.09/</a:t>
            </a:r>
            <a:endParaRPr lang="en-US" sz="3200" b="1" kern="100" dirty="0">
              <a:solidFill>
                <a:srgbClr val="6699FF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mn-MN" sz="3200" b="1" kern="100" dirty="0">
                <a:solidFill>
                  <a:srgbClr val="6699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Зорилго:</a:t>
            </a:r>
            <a:r>
              <a:rPr lang="mn-MN" sz="3200" b="1" kern="1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mn-MN" sz="3200" b="1" kern="1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Байгууллагын нийт Албан хаагчдын дунд харилцааны эерэг хандлага, хамтран ажиллах соёлыг төлөвшүүлэх замаар эрүүл, бүтээлч орчныг бий болгох.</a:t>
            </a:r>
            <a:endParaRPr lang="en-US" sz="3200" b="1" kern="100" dirty="0">
              <a:solidFill>
                <a:srgbClr val="0033CC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EE12D93-932F-E44C-E3D7-D8ED8B77C6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9888" y="0"/>
            <a:ext cx="1662112" cy="1662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7840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D5B4C-F417-19BC-2502-4FA5A9AC8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mn-MN" sz="3200" b="1" kern="1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 үе шат: Нээлт, мэдээлэл түгээх, аянд нэгдэх</a:t>
            </a:r>
            <a:br>
              <a:rPr lang="en-US" sz="3200" b="1" kern="1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mn-MN" sz="3200" b="1" i="1" kern="1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(2025.06.19-2025.06.20)</a:t>
            </a:r>
            <a:endParaRPr lang="en-US" sz="3200" b="1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6769F4-68E0-0F2A-6D3E-C308FB613A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mn-MN" sz="3600" b="1" kern="1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Аяны нээлтийн үйл ажиллагаа </a:t>
            </a:r>
            <a:endParaRPr lang="en-US" sz="3600" b="1" kern="100" dirty="0">
              <a:solidFill>
                <a:srgbClr val="0033CC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07000"/>
              </a:lnSpc>
              <a:spcAft>
                <a:spcPts val="800"/>
              </a:spcAft>
            </a:pPr>
            <a:r>
              <a:rPr lang="mn-MN" sz="3200" b="1" kern="100" dirty="0">
                <a:solidFill>
                  <a:srgbClr val="6699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Ёс зүйн дэд хорооны дарга, захирлын хамт нээлтийн үг хэлж, аяны зорилго танилцуулна </a:t>
            </a:r>
            <a:endParaRPr lang="en-US" sz="3200" b="1" kern="100" dirty="0">
              <a:solidFill>
                <a:srgbClr val="6699FF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mn-MN" sz="3600" b="1" kern="1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Мэдээлэл түгээх</a:t>
            </a:r>
            <a:endParaRPr lang="en-US" sz="3600" b="1" kern="100" dirty="0">
              <a:solidFill>
                <a:srgbClr val="0033CC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07000"/>
              </a:lnSpc>
              <a:spcAft>
                <a:spcPts val="800"/>
              </a:spcAft>
            </a:pPr>
            <a:r>
              <a:rPr lang="mn-MN" sz="3200" b="1" kern="100" dirty="0">
                <a:solidFill>
                  <a:srgbClr val="6699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Байгууллагын и-мэйл, групп чат, самбараар аяны хуваарь, зорилгыг түгээх  </a:t>
            </a:r>
            <a:endParaRPr lang="en-US" sz="3200" b="1" kern="100" dirty="0">
              <a:solidFill>
                <a:srgbClr val="6699FF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EB59454-E7C5-4C49-4CB9-6A31648DB8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9888" y="0"/>
            <a:ext cx="1662112" cy="1662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2384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82465E-430D-7387-0F7C-F5F4A99D93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31056"/>
            <a:ext cx="10515600" cy="5386388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mn-MN" sz="3200" b="1" kern="1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Ажиллах горимын карт танилцуулах</a:t>
            </a:r>
            <a:endParaRPr lang="mn-MN" sz="3200" b="1" kern="100" dirty="0">
              <a:solidFill>
                <a:srgbClr val="0033CC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mn-MN" sz="3200" b="1" kern="100" dirty="0">
                <a:solidFill>
                  <a:srgbClr val="6699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Анхаарлаа төвлөрүүлж ажиллах үед ашиглах карт алба хаагчдад өгнө.</a:t>
            </a:r>
            <a:endParaRPr lang="en-US" sz="3200" b="1" kern="100" dirty="0">
              <a:solidFill>
                <a:srgbClr val="6699FF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mn-MN" sz="3600" b="1" kern="1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“Эерэг харилцаа – Эрүүл орчин</a:t>
            </a:r>
            <a:r>
              <a:rPr lang="en-US" sz="3600" b="1" kern="1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endParaRPr lang="mn-MN" sz="3600" b="1" kern="100" dirty="0">
              <a:solidFill>
                <a:srgbClr val="0033CC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07000"/>
              </a:lnSpc>
              <a:spcAft>
                <a:spcPts val="800"/>
              </a:spcAft>
            </a:pPr>
            <a:r>
              <a:rPr lang="en-US" sz="2800" b="1" kern="100" dirty="0" err="1">
                <a:solidFill>
                  <a:srgbClr val="6699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Албан</a:t>
            </a:r>
            <a:r>
              <a:rPr lang="en-US" sz="2800" b="1" kern="100" dirty="0">
                <a:solidFill>
                  <a:srgbClr val="6699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kern="100" dirty="0" err="1">
                <a:solidFill>
                  <a:srgbClr val="6699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хаагчид</a:t>
            </a:r>
            <a:r>
              <a:rPr lang="en-US" sz="2800" b="1" kern="100" dirty="0">
                <a:solidFill>
                  <a:srgbClr val="6699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kern="100" dirty="0" err="1">
                <a:solidFill>
                  <a:srgbClr val="6699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аянд</a:t>
            </a:r>
            <a:r>
              <a:rPr lang="en-US" sz="2800" b="1" kern="100" dirty="0">
                <a:solidFill>
                  <a:srgbClr val="6699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kern="100" dirty="0" err="1">
                <a:solidFill>
                  <a:srgbClr val="6699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нэгдэж</a:t>
            </a:r>
            <a:r>
              <a:rPr lang="en-US" sz="2800" b="1" kern="100" dirty="0">
                <a:solidFill>
                  <a:srgbClr val="6699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kern="100" dirty="0" err="1">
                <a:solidFill>
                  <a:srgbClr val="6699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уриан</a:t>
            </a:r>
            <a:r>
              <a:rPr lang="en-US" sz="2800" b="1" kern="100" dirty="0">
                <a:solidFill>
                  <a:srgbClr val="6699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kern="100" dirty="0" err="1">
                <a:solidFill>
                  <a:srgbClr val="6699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дор</a:t>
            </a:r>
            <a:r>
              <a:rPr lang="en-US" sz="2800" b="1" kern="100" dirty="0">
                <a:solidFill>
                  <a:srgbClr val="6699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kern="100" dirty="0" err="1">
                <a:solidFill>
                  <a:srgbClr val="6699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гарын</a:t>
            </a:r>
            <a:r>
              <a:rPr lang="en-US" sz="2800" b="1" kern="100" dirty="0">
                <a:solidFill>
                  <a:srgbClr val="6699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kern="100" dirty="0" err="1">
                <a:solidFill>
                  <a:srgbClr val="6699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үсгээ</a:t>
            </a:r>
            <a:r>
              <a:rPr lang="en-US" sz="2800" b="1" kern="100" dirty="0">
                <a:solidFill>
                  <a:srgbClr val="6699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kern="100" dirty="0" err="1">
                <a:solidFill>
                  <a:srgbClr val="6699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зурна</a:t>
            </a:r>
            <a:r>
              <a:rPr lang="en-US" sz="2800" b="1" kern="100" dirty="0">
                <a:solidFill>
                  <a:srgbClr val="6699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mn-MN" sz="3600" b="1" kern="1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Санал асуулга 1</a:t>
            </a:r>
          </a:p>
          <a:p>
            <a:pPr lvl="1" algn="just">
              <a:lnSpc>
                <a:spcPct val="107000"/>
              </a:lnSpc>
              <a:spcAft>
                <a:spcPts val="800"/>
              </a:spcAft>
            </a:pPr>
            <a:r>
              <a:rPr lang="mn-MN" sz="2800" b="1" kern="100" dirty="0">
                <a:solidFill>
                  <a:srgbClr val="6699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Эерэг харилцааны өнөөгийн байдлын талаар асуулга (Google Form ашиглана) </a:t>
            </a:r>
            <a:endParaRPr lang="en-US" sz="2800" b="1" kern="100" dirty="0">
              <a:solidFill>
                <a:srgbClr val="6699FF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B04FC71-4B0F-F82E-6FDB-9073DEF619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9888" y="0"/>
            <a:ext cx="1662112" cy="1662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6138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61A67-2614-1426-A896-B642EA4B7D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20763"/>
          </a:xfrm>
        </p:spPr>
        <p:txBody>
          <a:bodyPr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mn-MN" sz="3600" b="1" kern="1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II үе шат: Гол үйл ажиллагаа </a:t>
            </a:r>
            <a:br>
              <a:rPr lang="en-US" sz="3600" b="1" kern="1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mn-MN" sz="3600" b="1" i="1" kern="1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(2025.06.21-2025.07.03)</a:t>
            </a:r>
            <a:endParaRPr lang="en-US" sz="3600" b="1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0655CD-CADF-3842-63A4-B11ADF72ED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5888"/>
            <a:ext cx="10515600" cy="4791075"/>
          </a:xfrm>
        </p:spPr>
        <p:txBody>
          <a:bodyPr>
            <a:no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mn-MN" b="1" kern="1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Танхимын сургалт</a:t>
            </a:r>
            <a:endParaRPr lang="en-US" b="1" kern="100" dirty="0">
              <a:solidFill>
                <a:srgbClr val="0033CC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mn-MN" sz="2800" b="1" kern="100" dirty="0">
                <a:solidFill>
                  <a:srgbClr val="6699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Сэдэв: “Харилцааны соёл ба хамт олны эрүүл орчин”</a:t>
            </a:r>
            <a:endParaRPr lang="en-US" sz="2800" b="1" kern="100" dirty="0">
              <a:solidFill>
                <a:srgbClr val="6699FF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mn-MN" b="1" kern="1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Өдрийн урам өгсөн үгс </a:t>
            </a:r>
            <a:endParaRPr lang="en-US" b="1" kern="100" dirty="0">
              <a:solidFill>
                <a:srgbClr val="0033CC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07000"/>
              </a:lnSpc>
              <a:spcAft>
                <a:spcPts val="800"/>
              </a:spcAft>
            </a:pPr>
            <a:r>
              <a:rPr lang="mn-MN" sz="2800" b="1" kern="100" dirty="0">
                <a:solidFill>
                  <a:srgbClr val="6699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Чат групп, самбар дээр өдөр бүр нэг урам зоригтой мессеж байршуулна</a:t>
            </a:r>
            <a:endParaRPr lang="en-US" sz="2800" b="1" kern="100" dirty="0">
              <a:solidFill>
                <a:srgbClr val="6699FF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mn-MN" b="1" kern="1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“Талархлын самбар” </a:t>
            </a:r>
            <a:endParaRPr lang="en-US" b="1" kern="100" dirty="0">
              <a:solidFill>
                <a:srgbClr val="0033CC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07000"/>
              </a:lnSpc>
              <a:spcAft>
                <a:spcPts val="800"/>
              </a:spcAft>
            </a:pPr>
            <a:r>
              <a:rPr lang="mn-MN" sz="2800" b="1" kern="100" dirty="0">
                <a:solidFill>
                  <a:srgbClr val="6699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Албан хаагчдын хооронд талархлын зурвас бичих самбар байрлуулна</a:t>
            </a:r>
            <a:endParaRPr lang="en-US" sz="2800" b="1" kern="100" dirty="0">
              <a:solidFill>
                <a:srgbClr val="6699FF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en-US" sz="20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BB3378E-ABCF-75CA-DE03-13FAD13295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9888" y="0"/>
            <a:ext cx="1662112" cy="1662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3461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3FD883-7D79-6F45-A5BE-6C613E1161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57201"/>
            <a:ext cx="10515600" cy="5719762"/>
          </a:xfrm>
        </p:spPr>
        <p:txBody>
          <a:bodyPr>
            <a:no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mn-MN" b="1" kern="1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“Өдөр бүр инээмсэглэ” </a:t>
            </a:r>
            <a:endParaRPr lang="mn-MN" b="1" kern="100" dirty="0">
              <a:solidFill>
                <a:srgbClr val="0033CC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mn-MN" sz="2800" b="1" kern="100" dirty="0">
                <a:solidFill>
                  <a:srgbClr val="6699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Инээмсэглэл бүхий тэмдэг зүүх, фото агшин хуваалцах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mn-MN" b="1" kern="1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Санал асуулга 2</a:t>
            </a:r>
          </a:p>
          <a:p>
            <a:pPr lvl="1" algn="just">
              <a:lnSpc>
                <a:spcPct val="107000"/>
              </a:lnSpc>
              <a:spcAft>
                <a:spcPts val="800"/>
              </a:spcAft>
            </a:pPr>
            <a:r>
              <a:rPr lang="mn-MN" sz="2800" b="1" kern="100" dirty="0">
                <a:solidFill>
                  <a:srgbClr val="6699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Аянны дараах Эелдэг харилцааны байдлын талаар асуулга (Google Form ашиглана) </a:t>
            </a:r>
            <a:endParaRPr lang="en-US" sz="2800" b="1" kern="100" dirty="0">
              <a:solidFill>
                <a:srgbClr val="6699FF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mn-MN" b="1" kern="1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“Хамгийн эерэг албан хаагч” шалгаруулах санал асуулга</a:t>
            </a:r>
            <a:endParaRPr lang="en-US" b="1" kern="100" dirty="0">
              <a:solidFill>
                <a:srgbClr val="0033CC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mn-MN" sz="2800" b="1" kern="100" dirty="0">
                <a:solidFill>
                  <a:srgbClr val="6699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Албан хаагчид хоорондоо “Хамгийн эерэг албан хаагч”-аа нэр дэвшүүлж санал авах /QR код бүхий саналын хайрцгаар санал хураана/ </a:t>
            </a:r>
            <a:endParaRPr lang="en-US" sz="2800" b="1" kern="100" dirty="0">
              <a:solidFill>
                <a:srgbClr val="6699FF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BFA3BFA-A927-C40E-9F03-5F0FE6A10B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9888" y="0"/>
            <a:ext cx="1662112" cy="1662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75122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B007A1-40DE-94D6-787C-6143E8BEC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mn-MN" sz="3100" b="1" kern="1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III үе шат: Дүгнэлт, хаалтын үйл ажиллагаа</a:t>
            </a:r>
            <a:br>
              <a:rPr lang="en-US" sz="3100" b="1" kern="1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mn-MN" sz="3100" b="1" i="1" kern="1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(2025.07.04-2025.07.09)</a:t>
            </a:r>
            <a:endParaRPr lang="en-US" dirty="0">
              <a:solidFill>
                <a:srgbClr val="0033CC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C7B522-AE08-CC7A-8DD7-0BBEF855FD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28825"/>
            <a:ext cx="10515600" cy="414813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mn-MN" b="1" kern="1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Асуумжийн харьцуулалт танилцуулах</a:t>
            </a:r>
            <a:endParaRPr lang="en-US" b="1" kern="100" dirty="0">
              <a:solidFill>
                <a:srgbClr val="0033CC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07000"/>
              </a:lnSpc>
              <a:spcAft>
                <a:spcPts val="800"/>
              </a:spcAft>
            </a:pPr>
            <a:r>
              <a:rPr lang="mn-MN" sz="2800" b="1" kern="100" dirty="0">
                <a:solidFill>
                  <a:srgbClr val="6699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Эхний болон төгсгөлийн асуулгын үр дүнг харьцуулж дүгнэлт гаргах, Хамгийн их талархал хүлээсэн, эерэг жишээ үзүүлсэн албан хаагчийг зарлах </a:t>
            </a:r>
            <a:endParaRPr lang="en-US" sz="2800" b="1" kern="100" dirty="0">
              <a:solidFill>
                <a:srgbClr val="6699FF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mn-MN" b="1" kern="1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Дурсамж бичлэг/постер: </a:t>
            </a:r>
            <a:endParaRPr lang="en-US" b="1" kern="100" dirty="0">
              <a:solidFill>
                <a:srgbClr val="0033CC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07000"/>
              </a:lnSpc>
              <a:spcAft>
                <a:spcPts val="800"/>
              </a:spcAft>
            </a:pPr>
            <a:r>
              <a:rPr lang="mn-MN" sz="2800" b="1" kern="100" dirty="0">
                <a:solidFill>
                  <a:srgbClr val="6699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“Эерэг хамт олон” шагнал аяны үеэрх онцлох агшнуудыг багтаасан танилцуулга нийтлэх </a:t>
            </a:r>
            <a:endParaRPr lang="en-US" sz="2800" b="1" kern="100" dirty="0">
              <a:solidFill>
                <a:srgbClr val="6699FF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B84E257-90CE-C830-BB36-6E0F86083B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9888" y="0"/>
            <a:ext cx="1662112" cy="1662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14640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2B3B17-1AC0-D26E-13E0-827EBB51CD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62000"/>
            <a:ext cx="10515600" cy="5334000"/>
          </a:xfrm>
        </p:spPr>
        <p:txBody>
          <a:bodyPr/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mn-MN" sz="3200" b="1" kern="1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mn-MN" sz="3200" b="1" kern="1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Шагнал гардуулах </a:t>
            </a:r>
            <a:endParaRPr lang="en-US" sz="3200" b="1" kern="100" dirty="0">
              <a:solidFill>
                <a:srgbClr val="0033CC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07000"/>
              </a:lnSpc>
              <a:spcAft>
                <a:spcPts val="800"/>
              </a:spcAft>
            </a:pPr>
            <a:r>
              <a:rPr lang="mn-MN" sz="2800" b="1" kern="100" dirty="0">
                <a:solidFill>
                  <a:srgbClr val="6699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Санал асуулгаар шалгарсан 3 алба хаагчид сертификат, дурсгалын зүйл гардуулна.</a:t>
            </a:r>
            <a:endParaRPr lang="en-US" sz="2800" b="1" kern="100" dirty="0">
              <a:solidFill>
                <a:srgbClr val="6699FF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mn-MN" sz="3200" b="1" kern="100" dirty="0">
                <a:solidFill>
                  <a:srgbClr val="0033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Хаалтын ажиллагаа </a:t>
            </a:r>
            <a:endParaRPr lang="en-US" sz="3200" b="1" kern="100" dirty="0">
              <a:solidFill>
                <a:srgbClr val="0033CC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07000"/>
              </a:lnSpc>
              <a:spcAft>
                <a:spcPts val="800"/>
              </a:spcAft>
            </a:pPr>
            <a:r>
              <a:rPr lang="mn-MN" sz="2800" b="1" kern="100" dirty="0">
                <a:solidFill>
                  <a:srgbClr val="6699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Ёс зүйн дэд хороо аяны тайлан танилцуулж, хамт олонд талархал илэрхийлнэ.</a:t>
            </a:r>
            <a:endParaRPr lang="en-US" sz="2800" b="1" kern="100" dirty="0">
              <a:solidFill>
                <a:srgbClr val="6699FF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BD91C40-7E04-CE41-CB54-F7DD4F5161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9888" y="0"/>
            <a:ext cx="1662112" cy="1662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30385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8C255D-35B7-C28C-2EF4-D5E3B00BC4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5177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mn-MN" sz="32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АНХААРАЛ ТАВЬСАНД БАЯРЛАЛАА</a:t>
            </a:r>
          </a:p>
          <a:p>
            <a:pPr marL="0" indent="0" algn="ctr">
              <a:buNone/>
            </a:pPr>
            <a:endParaRPr lang="mn-MN" sz="3200" b="1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mn-MN" sz="3200" b="1" dirty="0">
                <a:solidFill>
                  <a:srgbClr val="66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БҮХЭН АЯНДАА ИДЭВХТЭЙ </a:t>
            </a:r>
          </a:p>
          <a:p>
            <a:pPr marL="0" indent="0" algn="ctr">
              <a:buNone/>
            </a:pPr>
            <a:r>
              <a:rPr lang="mn-MN" sz="3200" b="1" dirty="0">
                <a:solidFill>
                  <a:srgbClr val="66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ОРОЛЦООРОЙ</a:t>
            </a:r>
          </a:p>
          <a:p>
            <a:pPr marL="0" indent="0" algn="ctr">
              <a:buNone/>
            </a:pPr>
            <a:endParaRPr lang="mn-MN" sz="3200" b="1" dirty="0">
              <a:solidFill>
                <a:srgbClr val="6699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3200" b="1" dirty="0">
              <a:solidFill>
                <a:srgbClr val="6699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3215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360</Words>
  <Application>Microsoft Office PowerPoint</Application>
  <PresentationFormat>Widescreen</PresentationFormat>
  <Paragraphs>44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ХУУЛЬ ЗҮЙН ҮНДЭСНИЙ ХҮРЭЭЛЭНГИЙН ЁС ЗҮЙН ДЭД ХОРОО </vt:lpstr>
      <vt:lpstr>“ЭЕРЭГ ХАРИЛЦАА – ЭРҮҮЛ ОРЧИН” </vt:lpstr>
      <vt:lpstr>I үе шат: Нээлт, мэдээлэл түгээх, аянд нэгдэх (2025.06.19-2025.06.20)</vt:lpstr>
      <vt:lpstr>PowerPoint Presentation</vt:lpstr>
      <vt:lpstr>II үе шат: Гол үйл ажиллагаа  (2025.06.21-2025.07.03)</vt:lpstr>
      <vt:lpstr>PowerPoint Presentation</vt:lpstr>
      <vt:lpstr>III үе шат: Дүгнэлт, хаалтын үйл ажиллагаа  (2025.07.04-2025.07.09)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</dc:creator>
  <cp:lastModifiedBy>admin</cp:lastModifiedBy>
  <cp:revision>34</cp:revision>
  <dcterms:created xsi:type="dcterms:W3CDTF">2025-06-19T00:06:44Z</dcterms:created>
  <dcterms:modified xsi:type="dcterms:W3CDTF">2025-06-20T00:26:34Z</dcterms:modified>
</cp:coreProperties>
</file>